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2192000" cy="163258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588"/>
    <p:restoredTop sz="95988"/>
  </p:normalViewPr>
  <p:slideViewPr>
    <p:cSldViewPr snapToGrid="0">
      <p:cViewPr varScale="1">
        <p:scale>
          <a:sx n="49" d="100"/>
          <a:sy n="49" d="100"/>
        </p:scale>
        <p:origin x="8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671848"/>
            <a:ext cx="10363200" cy="5683814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8574852"/>
            <a:ext cx="9144000" cy="394163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462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875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869200"/>
            <a:ext cx="2628900" cy="138354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869200"/>
            <a:ext cx="7734300" cy="138354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13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539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070130"/>
            <a:ext cx="10515600" cy="679109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0925475"/>
            <a:ext cx="10515600" cy="3571278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388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4346002"/>
            <a:ext cx="5181600" cy="1035860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346002"/>
            <a:ext cx="5181600" cy="1035860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191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69204"/>
            <a:ext cx="10515600" cy="31555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4002102"/>
            <a:ext cx="5157787" cy="1961368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963470"/>
            <a:ext cx="5157787" cy="87713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4002102"/>
            <a:ext cx="5183188" cy="1961368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963470"/>
            <a:ext cx="5183188" cy="87713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44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70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39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8390"/>
            <a:ext cx="3932237" cy="3809365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350624"/>
            <a:ext cx="6172200" cy="11601935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97755"/>
            <a:ext cx="3932237" cy="907369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28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8390"/>
            <a:ext cx="3932237" cy="3809365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350624"/>
            <a:ext cx="6172200" cy="11601935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97755"/>
            <a:ext cx="3932237" cy="907369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904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869204"/>
            <a:ext cx="10515600" cy="3155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346002"/>
            <a:ext cx="10515600" cy="103586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5131648"/>
            <a:ext cx="2743200" cy="869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C64A9C-F255-B04A-AE4E-9B017EDADD71}" type="datetimeFigureOut">
              <a:rPr lang="en-US" smtClean="0"/>
              <a:t>3/20/23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5131648"/>
            <a:ext cx="4114800" cy="869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5131648"/>
            <a:ext cx="2743200" cy="869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95C2-E714-0D44-AF0A-C19B0CDD1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29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1F29089-203B-096F-0F11-5C9EA7124536}"/>
              </a:ext>
            </a:extLst>
          </p:cNvPr>
          <p:cNvSpPr/>
          <p:nvPr/>
        </p:nvSpPr>
        <p:spPr>
          <a:xfrm>
            <a:off x="930729" y="1257300"/>
            <a:ext cx="10776857" cy="91607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image7.png">
            <a:extLst>
              <a:ext uri="{FF2B5EF4-FFF2-40B4-BE49-F238E27FC236}">
                <a16:creationId xmlns:a16="http://schemas.microsoft.com/office/drawing/2014/main" id="{5DF42AC7-EE1C-7A43-D68F-C1B63EB2027A}"/>
              </a:ext>
            </a:extLst>
          </p:cNvPr>
          <p:cNvPicPr/>
          <p:nvPr/>
        </p:nvPicPr>
        <p:blipFill rotWithShape="1">
          <a:blip r:embed="rId2"/>
          <a:srcRect l="54562" t="47893" b="5942"/>
          <a:stretch/>
        </p:blipFill>
        <p:spPr>
          <a:xfrm>
            <a:off x="6536780" y="5744818"/>
            <a:ext cx="4830419" cy="3747140"/>
          </a:xfrm>
          <a:prstGeom prst="rect">
            <a:avLst/>
          </a:prstGeom>
          <a:ln/>
        </p:spPr>
      </p:pic>
      <p:pic>
        <p:nvPicPr>
          <p:cNvPr id="18" name="image7.png">
            <a:extLst>
              <a:ext uri="{FF2B5EF4-FFF2-40B4-BE49-F238E27FC236}">
                <a16:creationId xmlns:a16="http://schemas.microsoft.com/office/drawing/2014/main" id="{A8826DFC-33BE-5F5D-22D9-38670C50F272}"/>
              </a:ext>
            </a:extLst>
          </p:cNvPr>
          <p:cNvPicPr/>
          <p:nvPr/>
        </p:nvPicPr>
        <p:blipFill rotWithShape="1">
          <a:blip r:embed="rId2"/>
          <a:srcRect l="3580" t="47893" r="50981" b="5942"/>
          <a:stretch/>
        </p:blipFill>
        <p:spPr>
          <a:xfrm>
            <a:off x="1272209" y="5744818"/>
            <a:ext cx="4830418" cy="3747140"/>
          </a:xfrm>
          <a:prstGeom prst="rect">
            <a:avLst/>
          </a:prstGeom>
          <a:ln/>
        </p:spPr>
      </p:pic>
      <p:pic>
        <p:nvPicPr>
          <p:cNvPr id="19" name="image7.png">
            <a:extLst>
              <a:ext uri="{FF2B5EF4-FFF2-40B4-BE49-F238E27FC236}">
                <a16:creationId xmlns:a16="http://schemas.microsoft.com/office/drawing/2014/main" id="{61A37BC8-6AFF-6FE7-1E41-52E1DC834341}"/>
              </a:ext>
            </a:extLst>
          </p:cNvPr>
          <p:cNvPicPr/>
          <p:nvPr/>
        </p:nvPicPr>
        <p:blipFill rotWithShape="1">
          <a:blip r:embed="rId2"/>
          <a:srcRect l="5324" t="245" r="-285" b="62066"/>
          <a:stretch/>
        </p:blipFill>
        <p:spPr>
          <a:xfrm>
            <a:off x="1272209" y="2029676"/>
            <a:ext cx="10094990" cy="3059159"/>
          </a:xfrm>
          <a:prstGeom prst="rect">
            <a:avLst/>
          </a:prstGeom>
          <a:ln/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F7107BA-3921-AD8C-D7CF-39025C8FD541}"/>
              </a:ext>
            </a:extLst>
          </p:cNvPr>
          <p:cNvSpPr/>
          <p:nvPr/>
        </p:nvSpPr>
        <p:spPr>
          <a:xfrm>
            <a:off x="1706880" y="3248297"/>
            <a:ext cx="992777" cy="5225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Orca Floodplain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AD4F93E-C83C-9125-8653-2DAD98300893}"/>
              </a:ext>
            </a:extLst>
          </p:cNvPr>
          <p:cNvSpPr/>
          <p:nvPr/>
        </p:nvSpPr>
        <p:spPr>
          <a:xfrm>
            <a:off x="3013212" y="2616554"/>
            <a:ext cx="992777" cy="5486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Dry Grass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8792D29-EB2B-1731-7F40-B984CD3ADFB9}"/>
              </a:ext>
            </a:extLst>
          </p:cNvPr>
          <p:cNvSpPr/>
          <p:nvPr/>
        </p:nvSpPr>
        <p:spPr>
          <a:xfrm>
            <a:off x="4380411" y="2380374"/>
            <a:ext cx="992777" cy="5486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Flower Plots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D9A4053-219C-3AEA-A165-C1FC60D8A256}"/>
              </a:ext>
            </a:extLst>
          </p:cNvPr>
          <p:cNvSpPr/>
          <p:nvPr/>
        </p:nvSpPr>
        <p:spPr>
          <a:xfrm>
            <a:off x="5118558" y="3526970"/>
            <a:ext cx="1418222" cy="5225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East Creek South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708E80B-3BFD-B09A-0F1F-4C7447935ACE}"/>
              </a:ext>
            </a:extLst>
          </p:cNvPr>
          <p:cNvSpPr/>
          <p:nvPr/>
        </p:nvSpPr>
        <p:spPr>
          <a:xfrm>
            <a:off x="6102627" y="2098766"/>
            <a:ext cx="759727" cy="72543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East Creek Wet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69140F-D5C9-1878-445B-C6A109656C8F}"/>
              </a:ext>
            </a:extLst>
          </p:cNvPr>
          <p:cNvSpPr/>
          <p:nvPr/>
        </p:nvSpPr>
        <p:spPr>
          <a:xfrm>
            <a:off x="7622273" y="2072384"/>
            <a:ext cx="859117" cy="4905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Collison Head KO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3EC3927-9D07-9319-7BE5-BA6EAD9C8FDD}"/>
              </a:ext>
            </a:extLst>
          </p:cNvPr>
          <p:cNvSpPr/>
          <p:nvPr/>
        </p:nvSpPr>
        <p:spPr>
          <a:xfrm>
            <a:off x="7499617" y="3111585"/>
            <a:ext cx="799140" cy="8226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East Creek North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0AE5268-F0CA-99F4-1046-4EB6E2264DD9}"/>
              </a:ext>
            </a:extLst>
          </p:cNvPr>
          <p:cNvSpPr/>
          <p:nvPr/>
        </p:nvSpPr>
        <p:spPr>
          <a:xfrm>
            <a:off x="9583988" y="3029077"/>
            <a:ext cx="912401" cy="5486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Collison Head HE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D8666D-B7AE-02F1-6BC3-C46A7944DD21}"/>
              </a:ext>
            </a:extLst>
          </p:cNvPr>
          <p:cNvSpPr/>
          <p:nvPr/>
        </p:nvSpPr>
        <p:spPr>
          <a:xfrm>
            <a:off x="1394129" y="8556169"/>
            <a:ext cx="988853" cy="8095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East Creek South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83235B-D38D-90AA-5F8A-18375DDF46E3}"/>
              </a:ext>
            </a:extLst>
          </p:cNvPr>
          <p:cNvSpPr/>
          <p:nvPr/>
        </p:nvSpPr>
        <p:spPr>
          <a:xfrm>
            <a:off x="3320634" y="6781601"/>
            <a:ext cx="1059777" cy="8106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East Creek Wet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28DC3A6-B12E-426D-4B75-6D32BCC5119B}"/>
              </a:ext>
            </a:extLst>
          </p:cNvPr>
          <p:cNvSpPr/>
          <p:nvPr/>
        </p:nvSpPr>
        <p:spPr>
          <a:xfrm>
            <a:off x="5123401" y="7337222"/>
            <a:ext cx="861763" cy="8226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East Creek North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6D86075-A1AD-A014-1BDE-25734640729E}"/>
              </a:ext>
            </a:extLst>
          </p:cNvPr>
          <p:cNvSpPr/>
          <p:nvPr/>
        </p:nvSpPr>
        <p:spPr>
          <a:xfrm>
            <a:off x="8951990" y="5861211"/>
            <a:ext cx="1041454" cy="5380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East Creek Wet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D9CDA06-65F9-6865-BE72-63D617A0E68F}"/>
              </a:ext>
            </a:extLst>
          </p:cNvPr>
          <p:cNvSpPr txBox="1"/>
          <p:nvPr/>
        </p:nvSpPr>
        <p:spPr>
          <a:xfrm>
            <a:off x="1220771" y="1517019"/>
            <a:ext cx="41219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a) Full Spiral Transect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D02071-AAEE-C845-B313-CD5FEB9A7201}"/>
              </a:ext>
            </a:extLst>
          </p:cNvPr>
          <p:cNvSpPr txBox="1"/>
          <p:nvPr/>
        </p:nvSpPr>
        <p:spPr>
          <a:xfrm>
            <a:off x="1220771" y="5239478"/>
            <a:ext cx="31596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b) East Creek Spirals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A2CE41C-9E20-B1B2-5499-20E22229FEBD}"/>
              </a:ext>
            </a:extLst>
          </p:cNvPr>
          <p:cNvSpPr txBox="1"/>
          <p:nvPr/>
        </p:nvSpPr>
        <p:spPr>
          <a:xfrm>
            <a:off x="6424349" y="5224654"/>
            <a:ext cx="463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c) Individual East Creek Wet Spiral</a:t>
            </a:r>
          </a:p>
        </p:txBody>
      </p:sp>
      <p:pic>
        <p:nvPicPr>
          <p:cNvPr id="35" name="image7.png">
            <a:extLst>
              <a:ext uri="{FF2B5EF4-FFF2-40B4-BE49-F238E27FC236}">
                <a16:creationId xmlns:a16="http://schemas.microsoft.com/office/drawing/2014/main" id="{F4C8BDBD-12B2-751C-DADB-F4B09EC667D8}"/>
              </a:ext>
            </a:extLst>
          </p:cNvPr>
          <p:cNvPicPr/>
          <p:nvPr/>
        </p:nvPicPr>
        <p:blipFill rotWithShape="1">
          <a:blip r:embed="rId2"/>
          <a:srcRect l="69703" t="46015" r="22553" b="52507"/>
          <a:stretch/>
        </p:blipFill>
        <p:spPr>
          <a:xfrm>
            <a:off x="8899161" y="5741273"/>
            <a:ext cx="1144249" cy="119938"/>
          </a:xfrm>
          <a:prstGeom prst="rect">
            <a:avLst/>
          </a:prstGeom>
          <a:ln/>
        </p:spPr>
      </p:pic>
      <p:pic>
        <p:nvPicPr>
          <p:cNvPr id="36" name="image7.png">
            <a:extLst>
              <a:ext uri="{FF2B5EF4-FFF2-40B4-BE49-F238E27FC236}">
                <a16:creationId xmlns:a16="http://schemas.microsoft.com/office/drawing/2014/main" id="{A9E91AB0-477E-B219-27DF-60BBD7B2E8C8}"/>
              </a:ext>
            </a:extLst>
          </p:cNvPr>
          <p:cNvPicPr/>
          <p:nvPr/>
        </p:nvPicPr>
        <p:blipFill rotWithShape="1">
          <a:blip r:embed="rId2"/>
          <a:srcRect l="38328" t="93919" r="50981"/>
          <a:stretch/>
        </p:blipFill>
        <p:spPr>
          <a:xfrm>
            <a:off x="5059924" y="9664502"/>
            <a:ext cx="1136469" cy="493504"/>
          </a:xfrm>
          <a:prstGeom prst="rect">
            <a:avLst/>
          </a:prstGeom>
          <a:ln/>
        </p:spPr>
      </p:pic>
      <p:pic>
        <p:nvPicPr>
          <p:cNvPr id="37" name="image7.png">
            <a:extLst>
              <a:ext uri="{FF2B5EF4-FFF2-40B4-BE49-F238E27FC236}">
                <a16:creationId xmlns:a16="http://schemas.microsoft.com/office/drawing/2014/main" id="{4E987ABA-7A50-561D-3D6D-C8FE72411B21}"/>
              </a:ext>
            </a:extLst>
          </p:cNvPr>
          <p:cNvPicPr/>
          <p:nvPr/>
        </p:nvPicPr>
        <p:blipFill rotWithShape="1">
          <a:blip r:embed="rId2"/>
          <a:srcRect l="85644" t="93920"/>
          <a:stretch/>
        </p:blipFill>
        <p:spPr>
          <a:xfrm>
            <a:off x="9993444" y="9633118"/>
            <a:ext cx="1526155" cy="49350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59550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</TotalTime>
  <Words>50</Words>
  <Application>Microsoft Macintosh PowerPoint</Application>
  <PresentationFormat>Custom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Elise Gallois</dc:creator>
  <cp:lastModifiedBy>Elise Gallois</cp:lastModifiedBy>
  <cp:revision>2</cp:revision>
  <dcterms:created xsi:type="dcterms:W3CDTF">2023-03-20T16:53:24Z</dcterms:created>
  <dcterms:modified xsi:type="dcterms:W3CDTF">2023-03-20T16:54:54Z</dcterms:modified>
</cp:coreProperties>
</file>

<file path=docProps/thumbnail.jpeg>
</file>